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57" r:id="rId2"/>
    <p:sldId id="361" r:id="rId3"/>
    <p:sldId id="360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2" r:id="rId10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93"/>
  </p:normalViewPr>
  <p:slideViewPr>
    <p:cSldViewPr snapToGrid="0" snapToObjects="1">
      <p:cViewPr varScale="1">
        <p:scale>
          <a:sx n="113" d="100"/>
          <a:sy n="113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C3CE4-8A89-B148-853F-83455C83D295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AAC45-550F-E842-B4D6-DC98897D0C0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8389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AAC45-550F-E842-B4D6-DC98897D0C03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9405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6485-28FA-984B-AE4C-FA840E31A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B94BA-A3FA-D045-A901-A65FEC831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6241-C96E-A148-B856-AF83F952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BCC03-8A87-0647-AC48-DBD006BBB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C7384-49F6-B54A-AE46-B780D324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4382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85EA-F7D8-A848-BA83-F6A405DF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A1114-5467-C847-8356-F06AF0D92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4DD78-06A1-2F43-9B5F-19E53D01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65E62-E948-AF4E-8988-58E1F152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B4E62-8380-CE49-982D-39AE1201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0622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77CA3-4A1C-EA4A-9391-9EF1ABCE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00F8B-0697-4F48-9338-91FD28F3F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CA34D-A6E2-DE46-AB1C-736317F44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6F856-505A-8847-B45F-E87199C5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8AD80-6EF9-2846-9841-E2D1F5977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907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0285-F1A0-8747-B8C0-B8B0E38A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EEE5B-5A3A-5B44-8CA8-1FB8BC177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335EC-02FD-8B4D-9B81-90B6722B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B5FA-1B41-0044-B466-B8D2F31D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B0754-565F-644E-92E8-3C939F99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7167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FB04-4A50-CA4E-BE0B-96E06B6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DB67D-E5F0-494C-ACFD-2351FB98C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DC622-0CA3-354C-B278-F3BB5BC11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53D5-992D-4B4A-918F-A54EAA539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5228B-FA8F-C641-9E79-CA3E9A86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21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13FF-C407-7546-BF46-8880E692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B758A-17A5-A84A-BE4D-3A6846B66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7F4A3-9ADA-A047-9EA1-C4C0A2CFB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F5D1C-BB0B-C347-BE2F-846EF0C0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8FA6D-0550-4242-A34A-32B41122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BC013-A432-E14F-8CC0-2EED34F3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7928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5879-7C25-AF42-84A1-5E6F6996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DCE8-5148-7144-9D84-27532F6AE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EB765-CA78-4B41-BEFB-6C8F71E72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A299A-F9D8-1343-B7D1-9512CBD58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56439-80D2-0A46-8B9F-A46A81EA6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00C56-9712-024B-88B6-2FE7FC44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E9196-2674-BD41-A094-6547317E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BFFE0-7299-5641-BC0D-26FF27DB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1185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6F0B-5210-D04A-9802-FAF2D801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98FF3-D651-624B-BCA9-93639BCF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02A45-D542-0440-AF5B-ED096715D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8EAD2-099D-2F4F-9942-15066978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6852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05DEE6-52F6-DC49-A684-602DA2662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78B2B-1862-8540-BF56-75167896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E9DFA-21E8-DA4C-B5CD-245CCE133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1434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9576-4450-D14C-8B4A-79C19921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029F-94CB-B54A-A9AC-06512DA1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953BD-5F32-7D4F-8CCE-46A0AE0F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A451D-AC77-2245-89A8-6070EB3A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3FC1D-BAF5-6540-AA2E-2F7DE494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7F430-ACF3-744B-A630-A5276411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148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046B-990D-9F4E-AF76-6C34650F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8B138-9D10-B94E-B775-A493CC3DF1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B53B-75A4-7F48-B16A-5F1351BC3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0F45E-1496-714B-9750-691B94BE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98FCD-CDE9-414C-8803-8DF7F4C9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B064-3D59-1444-A11F-948D742D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7204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71D400-A69D-754A-9C10-CDDE7C8F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71E1-37B3-F140-A7C1-2376270E8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38984-A971-474D-B0BF-C01232B4A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285E7-755D-494F-98D2-C65A25F1D2A0}" type="datetimeFigureOut">
              <a:rPr lang="en-DK" smtClean="0"/>
              <a:t>02/11/2021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8E8C-DFF2-7848-AF80-88C2D7661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1F25-6374-6B43-8865-58973916B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DCF0-3374-044C-8C8A-C25D8DEB49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02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1E0CC-F365-F64B-BF9B-E272661E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DK" b="1" dirty="0"/>
              <a:t>Image Description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C55-0AC8-374B-A2A6-CEDAC3AC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4905211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600" dirty="0"/>
              <a:t>You must describe each of the following images with one sentence in your native language.</a:t>
            </a:r>
          </a:p>
          <a:p>
            <a:pPr>
              <a:spcBef>
                <a:spcPts val="400"/>
              </a:spcBef>
            </a:pPr>
            <a:r>
              <a:rPr lang="en-GB" sz="1600" dirty="0"/>
              <a:t>Please provide an </a:t>
            </a:r>
            <a:r>
              <a:rPr lang="en-GB" sz="1600" b="1" dirty="0"/>
              <a:t>accurate description</a:t>
            </a:r>
            <a:r>
              <a:rPr lang="en-GB" sz="1600" dirty="0"/>
              <a:t> of the activities, people, animals and objects you see depicted in the image.</a:t>
            </a:r>
          </a:p>
          <a:p>
            <a:pPr>
              <a:spcBef>
                <a:spcPts val="400"/>
              </a:spcBef>
            </a:pPr>
            <a:r>
              <a:rPr lang="en-GB" sz="1600" dirty="0"/>
              <a:t>Each description must be a single sentence under 100 characters. Write </a:t>
            </a:r>
            <a:r>
              <a:rPr lang="en-GB" sz="1600" b="1" dirty="0"/>
              <a:t>at least 8 words</a:t>
            </a:r>
            <a:r>
              <a:rPr lang="en-GB" sz="1600" dirty="0"/>
              <a:t>.</a:t>
            </a:r>
          </a:p>
          <a:p>
            <a:pPr>
              <a:spcBef>
                <a:spcPts val="400"/>
              </a:spcBef>
            </a:pPr>
            <a:r>
              <a:rPr lang="en-GB" sz="1600" dirty="0"/>
              <a:t>Make sure your </a:t>
            </a:r>
            <a:r>
              <a:rPr lang="en-GB" sz="1600" b="1" dirty="0"/>
              <a:t>caption is precise and </a:t>
            </a:r>
            <a:r>
              <a:rPr lang="en-GB" sz="1600" b="1" i="1" dirty="0"/>
              <a:t>specific</a:t>
            </a:r>
            <a:r>
              <a:rPr lang="en-GB" sz="1600" b="1" dirty="0"/>
              <a:t> about this image</a:t>
            </a:r>
            <a:r>
              <a:rPr lang="en-GB" sz="1600" dirty="0"/>
              <a:t>, and not general to describe similar ones.</a:t>
            </a:r>
          </a:p>
          <a:p>
            <a:pPr>
              <a:spcBef>
                <a:spcPts val="400"/>
              </a:spcBef>
            </a:pPr>
            <a:r>
              <a:rPr lang="en-GB" sz="1600" dirty="0"/>
              <a:t>Please pay attention to grammar and spelling.</a:t>
            </a:r>
          </a:p>
          <a:p>
            <a:pPr>
              <a:spcBef>
                <a:spcPts val="400"/>
              </a:spcBef>
            </a:pPr>
            <a:r>
              <a:rPr lang="en-GB" sz="1600" dirty="0"/>
              <a:t>We will accept your results if you provide a </a:t>
            </a:r>
            <a:r>
              <a:rPr lang="en-GB" sz="1600" b="1" dirty="0"/>
              <a:t>good description for all images</a:t>
            </a:r>
            <a:r>
              <a:rPr lang="en-GB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095A3-2060-C645-8AFA-93EAE353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03" y="3075055"/>
            <a:ext cx="7545595" cy="33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1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445398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240151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038027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92929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8661959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1E0CC-F365-F64B-BF9B-E272661E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DK" b="1" dirty="0"/>
              <a:t>End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C55-0AC8-374B-A2A6-CEDAC3AC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4905211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396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86680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0079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6146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57448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32063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9063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04492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36809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1767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1E0CC-F365-F64B-BF9B-E272661E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378"/>
          </a:xfrm>
        </p:spPr>
        <p:txBody>
          <a:bodyPr>
            <a:normAutofit fontScale="90000"/>
          </a:bodyPr>
          <a:lstStyle/>
          <a:p>
            <a:r>
              <a:rPr lang="en-DK" b="1" dirty="0"/>
              <a:t>Examples in English</a:t>
            </a:r>
          </a:p>
        </p:txBody>
      </p:sp>
      <p:pic>
        <p:nvPicPr>
          <p:cNvPr id="8" name="Picture 7" descr="Baseball players sitt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F6CAB73D-365A-6D4A-93D5-F3A1B1AA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119352"/>
            <a:ext cx="2818042" cy="220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D8B4D-2BBD-5E4D-8720-67F6384A3EF4}"/>
              </a:ext>
            </a:extLst>
          </p:cNvPr>
          <p:cNvSpPr txBox="1"/>
          <p:nvPr/>
        </p:nvSpPr>
        <p:spPr>
          <a:xfrm>
            <a:off x="838200" y="3329152"/>
            <a:ext cx="28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three </a:t>
            </a:r>
            <a:r>
              <a:rPr lang="en-GB" sz="1200" dirty="0" err="1"/>
              <a:t>redsox</a:t>
            </a:r>
            <a:r>
              <a:rPr lang="en-GB" sz="1200" dirty="0"/>
              <a:t> players are holding onto their bats while posing for a photo.</a:t>
            </a:r>
            <a:endParaRPr lang="en-DK" sz="1200" dirty="0"/>
          </a:p>
        </p:txBody>
      </p:sp>
      <p:pic>
        <p:nvPicPr>
          <p:cNvPr id="11" name="Picture 10" descr="A person shaking hands with 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87F7F152-E8B8-4846-AB4C-534CADAE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0665"/>
            <a:ext cx="3294239" cy="220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27A935-EA1C-8843-BB22-9CB2814A7DAB}"/>
              </a:ext>
            </a:extLst>
          </p:cNvPr>
          <p:cNvSpPr txBox="1"/>
          <p:nvPr/>
        </p:nvSpPr>
        <p:spPr>
          <a:xfrm>
            <a:off x="838200" y="6100465"/>
            <a:ext cx="32942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1D212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men shaking hands while a third person is putting a medal on one of them</a:t>
            </a:r>
            <a:r>
              <a:rPr lang="en-GB" sz="1200" dirty="0">
                <a:solidFill>
                  <a:srgbClr val="1D212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group of bicycles are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5DB85B0E-2C3D-E948-9A6B-7F0E8CB2A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96" y="1138742"/>
            <a:ext cx="2962808" cy="2200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292C2C-6544-0243-8B25-EFEEF5798EE7}"/>
              </a:ext>
            </a:extLst>
          </p:cNvPr>
          <p:cNvSpPr txBox="1"/>
          <p:nvPr/>
        </p:nvSpPr>
        <p:spPr>
          <a:xfrm>
            <a:off x="4614596" y="3402421"/>
            <a:ext cx="296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rows of bicycles on sidewalk next to cars and people.</a:t>
            </a:r>
            <a:endParaRPr lang="en-DK" sz="1200" dirty="0"/>
          </a:p>
        </p:txBody>
      </p:sp>
      <p:pic>
        <p:nvPicPr>
          <p:cNvPr id="18" name="Picture 17" descr="A couple of cats sitting on a desk&#10;&#10;Description automatically generated with medium confidence">
            <a:extLst>
              <a:ext uri="{FF2B5EF4-FFF2-40B4-BE49-F238E27FC236}">
                <a16:creationId xmlns:a16="http://schemas.microsoft.com/office/drawing/2014/main" id="{2B3AD702-E620-D64B-BA69-E55697112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129" y="3890665"/>
            <a:ext cx="2931275" cy="2209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CD1DDA-D838-1F49-93C4-886D67359B27}"/>
              </a:ext>
            </a:extLst>
          </p:cNvPr>
          <p:cNvSpPr txBox="1"/>
          <p:nvPr/>
        </p:nvSpPr>
        <p:spPr>
          <a:xfrm>
            <a:off x="4646129" y="6100464"/>
            <a:ext cx="2962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two black cats sitting on a desk with one on a laptop and one on papers.</a:t>
            </a:r>
            <a:endParaRPr lang="en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red bus on the street&#10;&#10;Description automatically generated with medium confidence">
            <a:extLst>
              <a:ext uri="{FF2B5EF4-FFF2-40B4-BE49-F238E27FC236}">
                <a16:creationId xmlns:a16="http://schemas.microsoft.com/office/drawing/2014/main" id="{281B10A3-F31B-814A-AF5C-7B2878D50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757" y="1138742"/>
            <a:ext cx="2962808" cy="22335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5BDB2B-9BAB-BC4C-8A42-73319C808157}"/>
              </a:ext>
            </a:extLst>
          </p:cNvPr>
          <p:cNvSpPr txBox="1"/>
          <p:nvPr/>
        </p:nvSpPr>
        <p:spPr>
          <a:xfrm>
            <a:off x="8535757" y="3406654"/>
            <a:ext cx="296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 orange bus parked in front of a church with a tall clock tower.</a:t>
            </a:r>
            <a:endParaRPr lang="en-DK" sz="1200" dirty="0"/>
          </a:p>
        </p:txBody>
      </p:sp>
      <p:pic>
        <p:nvPicPr>
          <p:cNvPr id="24" name="Picture 23" descr="A picture containing grass, outdoor, mammal, bovine&#10;&#10;Description automatically generated">
            <a:extLst>
              <a:ext uri="{FF2B5EF4-FFF2-40B4-BE49-F238E27FC236}">
                <a16:creationId xmlns:a16="http://schemas.microsoft.com/office/drawing/2014/main" id="{8B1444C8-C507-594A-8E0A-86720B09A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5757" y="3890664"/>
            <a:ext cx="2962806" cy="22335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3A5F3E-47AA-A440-9141-B5A3BDF4478A}"/>
              </a:ext>
            </a:extLst>
          </p:cNvPr>
          <p:cNvSpPr txBox="1"/>
          <p:nvPr/>
        </p:nvSpPr>
        <p:spPr>
          <a:xfrm>
            <a:off x="8535757" y="6100463"/>
            <a:ext cx="296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 cow is grazing by a group of boats on the grass.</a:t>
            </a:r>
            <a:endParaRPr lang="en-DK" sz="1200" dirty="0"/>
          </a:p>
        </p:txBody>
      </p:sp>
    </p:spTree>
    <p:extLst>
      <p:ext uri="{BB962C8B-B14F-4D97-AF65-F5344CB8AC3E}">
        <p14:creationId xmlns:p14="http://schemas.microsoft.com/office/powerpoint/2010/main" val="310336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0421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4529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48047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903905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05129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466187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31731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650383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94072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660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9078FD-C259-6E48-8A31-12D2AC3435F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54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K" b="1" dirty="0"/>
              <a:t>Write your Prolific ID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111AFD-150F-2440-83F9-C2ECD5C86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752"/>
            <a:ext cx="10515600" cy="4905211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5791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81762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357106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90694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3761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883346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029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910258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25252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817496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4538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088422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03841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994314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58468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77041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57520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3175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242711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688093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568107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67914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880393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52834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84485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252992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01567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1267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27200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338992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835212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815277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16908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37531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669612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434671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995537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36549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231655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35026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92750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653099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510161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636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92456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00051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991589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36794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279167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558485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2548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2729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559868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91667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5725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54191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41185806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018524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0206833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66754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992439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54954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943550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15287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92116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90886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92013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519528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265952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271547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0580808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9273755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648387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101949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8595083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08108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F1461-ADF7-254D-B803-16BB72636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E8619-CB1E-F241-B97D-B32ABCD48D4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5575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198</Words>
  <Application>Microsoft Macintosh PowerPoint</Application>
  <PresentationFormat>Widescreen</PresentationFormat>
  <Paragraphs>17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Image Description Guidelines</vt:lpstr>
      <vt:lpstr>Examples in English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Emanuele Bugliarello</dc:creator>
  <cp:lastModifiedBy>Emanuele Bugliarello</cp:lastModifiedBy>
  <cp:revision>19</cp:revision>
  <dcterms:created xsi:type="dcterms:W3CDTF">2021-11-01T05:42:58Z</dcterms:created>
  <dcterms:modified xsi:type="dcterms:W3CDTF">2021-11-02T20:59:39Z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2630e2-1ac5-455e-8217-0156b1936a76_Enabled">
    <vt:lpwstr>true</vt:lpwstr>
  </property>
  <property fmtid="{D5CDD505-2E9C-101B-9397-08002B2CF9AE}" pid="3" name="MSIP_Label_6a2630e2-1ac5-455e-8217-0156b1936a76_SetDate">
    <vt:lpwstr>2021-11-01T05:42:58Z</vt:lpwstr>
  </property>
  <property fmtid="{D5CDD505-2E9C-101B-9397-08002B2CF9AE}" pid="4" name="MSIP_Label_6a2630e2-1ac5-455e-8217-0156b1936a76_Method">
    <vt:lpwstr>Standard</vt:lpwstr>
  </property>
  <property fmtid="{D5CDD505-2E9C-101B-9397-08002B2CF9AE}" pid="5" name="MSIP_Label_6a2630e2-1ac5-455e-8217-0156b1936a76_Name">
    <vt:lpwstr>Notclass</vt:lpwstr>
  </property>
  <property fmtid="{D5CDD505-2E9C-101B-9397-08002B2CF9AE}" pid="6" name="MSIP_Label_6a2630e2-1ac5-455e-8217-0156b1936a76_SiteId">
    <vt:lpwstr>a3927f91-cda1-4696-af89-8c9f1ceffa91</vt:lpwstr>
  </property>
  <property fmtid="{D5CDD505-2E9C-101B-9397-08002B2CF9AE}" pid="7" name="MSIP_Label_6a2630e2-1ac5-455e-8217-0156b1936a76_ActionId">
    <vt:lpwstr>8cfabe46-885e-4aad-b422-6eaa7981ee76</vt:lpwstr>
  </property>
  <property fmtid="{D5CDD505-2E9C-101B-9397-08002B2CF9AE}" pid="8" name="MSIP_Label_6a2630e2-1ac5-455e-8217-0156b1936a76_ContentBits">
    <vt:lpwstr>0</vt:lpwstr>
  </property>
</Properties>
</file>